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ДИПЛОМ</c:v>
                </c:pt>
                <c:pt idx="1">
                  <c:v>ДИПЛОМ</c:v>
                </c:pt>
                <c:pt idx="2">
                  <c:v>ДИПЛОМ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ДИПЛОМ</c:v>
                </c:pt>
                <c:pt idx="1">
                  <c:v>ДИПЛОМ</c:v>
                </c:pt>
                <c:pt idx="2">
                  <c:v>ДИПЛОМ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ДИПЛОМ</c:v>
                </c:pt>
                <c:pt idx="1">
                  <c:v>ДИПЛОМ</c:v>
                </c:pt>
                <c:pt idx="2">
                  <c:v>ДИПЛОМ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209344"/>
        <c:axId val="149269120"/>
        <c:axId val="0"/>
      </c:bar3DChart>
      <c:catAx>
        <c:axId val="13720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9269120"/>
        <c:crosses val="autoZero"/>
        <c:auto val="1"/>
        <c:lblAlgn val="ctr"/>
        <c:lblOffset val="100"/>
        <c:noMultiLvlLbl val="0"/>
      </c:catAx>
      <c:valAx>
        <c:axId val="14926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209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51216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ГАДАЛЬШИНА ЭЛЬЗА РАДИКОВНА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ПЕДАГОГ ДОПОНИТЕЛЬНОГО ОБРАЗОВАНИЯ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ДО «ЭКОЛО-БИОЛОГИЧЕСКОГО ЦЕНТРА «ЛИДЕРЭКО»</a:t>
            </a:r>
          </a:p>
          <a:p>
            <a:endParaRPr lang="ru-RU" dirty="0"/>
          </a:p>
        </p:txBody>
      </p:sp>
      <p:pic>
        <p:nvPicPr>
          <p:cNvPr id="1026" name="Picture 2" descr="C:\Users\Эльза\Downloads\IMG-20210115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15" y="332656"/>
            <a:ext cx="45365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3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3120"/>
            <a:ext cx="1512168" cy="19442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2019 ГОД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1734644" cy="18945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1728193" cy="18945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72816"/>
            <a:ext cx="2016223" cy="18945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149080"/>
            <a:ext cx="1584175" cy="20882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13" y="4149080"/>
            <a:ext cx="1832291" cy="20882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80"/>
            <a:ext cx="1656184" cy="20882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49081"/>
            <a:ext cx="244827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1512168" cy="20882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2020 ГОД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65" y="1196752"/>
            <a:ext cx="144016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24" y="1196752"/>
            <a:ext cx="1656183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24601"/>
            <a:ext cx="1584176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83394"/>
            <a:ext cx="2376264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25" y="3456849"/>
            <a:ext cx="2304256" cy="18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83394"/>
            <a:ext cx="2664296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9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Поэтический </a:t>
            </a:r>
            <a:r>
              <a:rPr lang="ru-RU" dirty="0" err="1" smtClean="0"/>
              <a:t>флешмоб</a:t>
            </a:r>
            <a:r>
              <a:rPr lang="ru-RU" dirty="0" smtClean="0"/>
              <a:t> ко дню Матери</a:t>
            </a:r>
          </a:p>
          <a:p>
            <a:r>
              <a:rPr lang="ru-RU" dirty="0" smtClean="0"/>
              <a:t>Районный конкурс «День Матери»</a:t>
            </a:r>
          </a:p>
          <a:p>
            <a:r>
              <a:rPr lang="ru-RU" dirty="0" smtClean="0"/>
              <a:t>Обучение по охране труда</a:t>
            </a:r>
          </a:p>
          <a:p>
            <a:r>
              <a:rPr lang="ru-RU" dirty="0"/>
              <a:t>Городской мастер-класс «Особенности изготовления керамических изделий. </a:t>
            </a:r>
            <a:r>
              <a:rPr lang="ru-RU" dirty="0" err="1"/>
              <a:t>Кулончики</a:t>
            </a:r>
            <a:r>
              <a:rPr lang="ru-RU" dirty="0" smtClean="0"/>
              <a:t>»</a:t>
            </a:r>
          </a:p>
          <a:p>
            <a:r>
              <a:rPr lang="ru-RU" dirty="0"/>
              <a:t>Городской мастер-класс «Особенности изготовления и декорирования керамических изделий»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46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08315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ДИНАМИКА ДОСТИЖЕНИЙ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ЗА 3 ГОДА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0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ru-RU" dirty="0" smtClean="0"/>
              <a:t>НАЗВАНИЕ ПРОГРАММЫ</a:t>
            </a:r>
          </a:p>
          <a:p>
            <a:r>
              <a:rPr lang="ru-RU" dirty="0" smtClean="0"/>
              <a:t>АКТУАЛЬНОСТЬ</a:t>
            </a:r>
          </a:p>
          <a:p>
            <a:r>
              <a:rPr lang="ru-RU" dirty="0" smtClean="0"/>
              <a:t>ЗАКОНОДАТЕЛЬНАЯ БАЗА</a:t>
            </a:r>
          </a:p>
          <a:p>
            <a:r>
              <a:rPr lang="ru-RU" dirty="0" smtClean="0"/>
              <a:t>ЦЕЛЬ ПРОГРАММЫ</a:t>
            </a:r>
          </a:p>
          <a:p>
            <a:r>
              <a:rPr lang="ru-RU" dirty="0" smtClean="0"/>
              <a:t>ЗАДАЧИ ПРОГРАММЫ</a:t>
            </a:r>
          </a:p>
          <a:p>
            <a:r>
              <a:rPr lang="ru-RU" dirty="0" smtClean="0"/>
              <a:t>ФОРМЫ ЗАНЯТИЙ</a:t>
            </a:r>
          </a:p>
          <a:p>
            <a:r>
              <a:rPr lang="ru-RU" dirty="0" smtClean="0"/>
              <a:t>ПРАКТИЧЕСКАЯ ЗНАЧИМОСТЬ</a:t>
            </a:r>
          </a:p>
          <a:p>
            <a:r>
              <a:rPr lang="ru-RU" dirty="0" smtClean="0"/>
              <a:t>ДИНАМИКА ДОСТИЖЕНИЙ ЗА 3 ГОДА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СОДЕРЖАНИЕ ПРЕЗЕНТАЦИИ: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589239"/>
            <a:ext cx="7408333" cy="5369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9604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ДОПОЛНИТЕЛЬНАЯ ОБЩЕРАЗВИВАЮЩАЯ ПРОГРАММА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«ЗЕЛЕНЕНЬКИЕ»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ВОЗРАСТ ОБУЧАЮЩИХСЯ 6-7 ЛЕТ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СРОК РЕАЛИЗАЦИИ – 1 ГОД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 marL="457200" indent="-228600" algn="just">
              <a:spcAft>
                <a:spcPts val="600"/>
              </a:spcAft>
            </a:pPr>
            <a:r>
              <a:rPr lang="ru-RU" b="1" i="1" kern="50" dirty="0">
                <a:latin typeface="Times New Roman"/>
                <a:ea typeface="Andale Sans UI"/>
              </a:rPr>
              <a:t>Программа актуальна</a:t>
            </a:r>
            <a:r>
              <a:rPr lang="ru-RU" i="1" kern="50" dirty="0">
                <a:latin typeface="Times New Roman"/>
                <a:ea typeface="Andale Sans UI"/>
              </a:rPr>
              <a:t>, поскольку </a:t>
            </a:r>
            <a:r>
              <a:rPr lang="ru-RU" kern="50" dirty="0">
                <a:latin typeface="Times New Roman"/>
                <a:ea typeface="Andale Sans UI"/>
              </a:rPr>
              <a:t>позволяет преодолеть отчуждение ребенка от природы и помогает становлению экологической культуры, ответственного экологически грамотного поведения с дошкольного возраста; формированию познавательных, эстетических, эмоционально-нравственных и практических отношений с окружающей средой.</a:t>
            </a:r>
            <a:endParaRPr lang="ru-RU" sz="2000" kern="50" dirty="0">
              <a:latin typeface="Times New Roman"/>
              <a:ea typeface="Andale Sans U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0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ФЕДЕРАЛЬНЫЙ ЗАКОН ОБ ОБРАЗОВАНИИ В РФ № 273 – ФЗ</a:t>
            </a:r>
          </a:p>
          <a:p>
            <a:r>
              <a:rPr lang="ru-RU" b="1" dirty="0" smtClean="0"/>
              <a:t>ЗАКОН РЕСПУБЛИКИ </a:t>
            </a:r>
            <a:r>
              <a:rPr lang="ru-RU" b="1" dirty="0"/>
              <a:t>БАШКОРТОСТАН «ОБ ОБРАЗОВАНИИ № 696-З»</a:t>
            </a:r>
          </a:p>
          <a:p>
            <a:r>
              <a:rPr lang="ru-RU" b="1" dirty="0"/>
              <a:t>ЗАКОН РФ «ОБ УЧРЕЖДЕНИИ ФЕДЕРАЛЬНОЙ  ПРОГШРАММЫ РАЗВИТИЯ ОБРАЗОВАНИЯ</a:t>
            </a:r>
          </a:p>
          <a:p>
            <a:r>
              <a:rPr lang="ru-RU" b="1" dirty="0"/>
              <a:t>ЗАКОН РФ «ОБ ОСНОВНЫХ  ГАРАНТИЯХ ПРАВ РЕБЁНКА»</a:t>
            </a:r>
          </a:p>
          <a:p>
            <a:r>
              <a:rPr lang="ru-RU" b="1" dirty="0"/>
              <a:t>УКАЗ ПРЕЗИДЕНТА РФ ОТ 07.05.2012Г № 599 «О МЕРАХ ПО  РЕАЛИЗАЦИИ ГОСУДАРСТВЕННОЙ ПОЛИТИКИ В СФЕРЕ ОБРАЗОВАНИЯ И НАУКИ»</a:t>
            </a:r>
          </a:p>
          <a:p>
            <a:pPr lvl="0"/>
            <a:endParaRPr lang="ru-RU" sz="1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Законодательная база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6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228600" indent="0" algn="just">
              <a:spcAft>
                <a:spcPts val="600"/>
              </a:spcAft>
              <a:buNone/>
            </a:pPr>
            <a:r>
              <a:rPr lang="ru-RU" b="1" i="1" kern="50" dirty="0">
                <a:latin typeface="Times New Roman"/>
                <a:ea typeface="Andale Sans UI"/>
              </a:rPr>
              <a:t>Цель программы “Зелененькие</a:t>
            </a:r>
            <a:r>
              <a:rPr lang="ru-RU" b="1" kern="50" dirty="0">
                <a:latin typeface="Times New Roman"/>
                <a:ea typeface="Andale Sans UI"/>
              </a:rPr>
              <a:t>”</a:t>
            </a:r>
            <a:r>
              <a:rPr lang="ru-RU" kern="50" dirty="0">
                <a:latin typeface="Times New Roman"/>
                <a:ea typeface="Andale Sans UI"/>
              </a:rPr>
              <a:t> – формирование основ экологической грамотности у дошкольников через творчество и наблюдения в природе.</a:t>
            </a:r>
            <a:endParaRPr lang="ru-RU" sz="2000" kern="50" dirty="0">
              <a:latin typeface="Times New Roman"/>
              <a:ea typeface="Andale Sans UI"/>
            </a:endParaRPr>
          </a:p>
          <a:p>
            <a:pPr marL="228600" indent="0" algn="just">
              <a:spcAft>
                <a:spcPts val="600"/>
              </a:spcAft>
              <a:buNone/>
            </a:pPr>
            <a:r>
              <a:rPr lang="ru-RU" kern="50" dirty="0">
                <a:latin typeface="Times New Roman"/>
                <a:ea typeface="Andale Sans UI"/>
              </a:rPr>
              <a:t>Данная программа научит ребенка видеть красоту природы и творчески воссоздавать ее;  восхищаться ею, уметь беречь и любить родную природу.   Кроме того, дети познакомятся с разными технологиями изготовления поделок из природного материала и сухоцветов, доступных каждому ребенку.</a:t>
            </a:r>
            <a:endParaRPr lang="ru-RU" sz="2000" kern="50" dirty="0">
              <a:latin typeface="Times New Roman"/>
              <a:ea typeface="Andale Sans U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ЦЕЛЬ ПРОГРАММЫ: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8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539511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Задачи программы.</a:t>
            </a:r>
            <a:endParaRPr lang="ru-RU" dirty="0"/>
          </a:p>
          <a:p>
            <a:pPr lvl="0"/>
            <a:r>
              <a:rPr lang="ru-RU" u="sng" dirty="0"/>
              <a:t>Образовательные.</a:t>
            </a:r>
            <a:endParaRPr lang="ru-RU" dirty="0"/>
          </a:p>
          <a:p>
            <a:pPr lvl="0"/>
            <a:r>
              <a:rPr lang="ru-RU" dirty="0"/>
              <a:t>Учить дошкольников изучать и исследовать  конкретные объекты природы, расширяя их кругозор.</a:t>
            </a:r>
          </a:p>
          <a:p>
            <a:pPr lvl="0"/>
            <a:r>
              <a:rPr lang="ru-RU" dirty="0"/>
              <a:t>Познакомить дошкольников с различными видами искусства, как способами отражения и познания родной природы.</a:t>
            </a:r>
            <a:endParaRPr lang="ru-RU" b="1" dirty="0"/>
          </a:p>
          <a:p>
            <a:pPr lvl="0"/>
            <a:r>
              <a:rPr lang="ru-RU" dirty="0"/>
              <a:t>Формировать представления о природных сообществах Республики Башкортостан, в том числе - об охраняемых растениях и животных, занесённых в Красную книгу.</a:t>
            </a:r>
            <a:endParaRPr lang="ru-RU" b="1" dirty="0"/>
          </a:p>
          <a:p>
            <a:pPr lvl="0"/>
            <a:r>
              <a:rPr lang="ru-RU" dirty="0"/>
              <a:t>Обогащать представления </a:t>
            </a:r>
            <a:endParaRPr lang="ru-RU" b="1" dirty="0"/>
          </a:p>
          <a:p>
            <a:pPr lvl="0"/>
            <a:r>
              <a:rPr lang="ru-RU" dirty="0"/>
              <a:t>Познакомить с разными технологиями изготовления поделок из природного материала и сухоцветов</a:t>
            </a:r>
            <a:endParaRPr lang="ru-RU" b="1" dirty="0"/>
          </a:p>
          <a:p>
            <a:r>
              <a:rPr lang="ru-RU" u="sng" dirty="0"/>
              <a:t>2. Развивающие.</a:t>
            </a:r>
            <a:endParaRPr lang="ru-RU" dirty="0"/>
          </a:p>
          <a:p>
            <a:pPr lvl="0"/>
            <a:r>
              <a:rPr lang="ru-RU" dirty="0"/>
              <a:t>Развивать творческий потенциал обучающихся, способствуя видеть в самом обычном необычное и удивительное.</a:t>
            </a:r>
            <a:endParaRPr lang="ru-RU" b="1" dirty="0"/>
          </a:p>
          <a:p>
            <a:pPr lvl="0"/>
            <a:r>
              <a:rPr lang="ru-RU" dirty="0"/>
              <a:t>Стимулировать развитие разнообразной практической деятельности дошкольников по изучению и охране окружающей среды от родного микрорайона и двора до Республики Башкортостан, России.</a:t>
            </a:r>
            <a:endParaRPr lang="ru-RU" b="1" dirty="0"/>
          </a:p>
          <a:p>
            <a:pPr lvl="0"/>
            <a:r>
              <a:rPr lang="ru-RU" dirty="0"/>
              <a:t>Способствовать развитию представлений о природе как универсальной ценности.</a:t>
            </a:r>
            <a:br>
              <a:rPr lang="ru-RU" dirty="0"/>
            </a:br>
            <a:r>
              <a:rPr lang="ru-RU" u="sng" dirty="0"/>
              <a:t>3. Воспитательные.</a:t>
            </a:r>
            <a:endParaRPr lang="ru-RU" b="1" dirty="0"/>
          </a:p>
          <a:p>
            <a:pPr lvl="0"/>
            <a:r>
              <a:rPr lang="ru-RU" dirty="0"/>
              <a:t>Воспитывать умения правильного экологически грамотного поведения в природе.</a:t>
            </a:r>
            <a:endParaRPr lang="ru-RU" b="1" dirty="0"/>
          </a:p>
          <a:p>
            <a:pPr lvl="0"/>
            <a:r>
              <a:rPr lang="ru-RU" dirty="0"/>
              <a:t>Мотивировать развитие интереса  и патриотического чувства обучающихся  к изучению природы родного края.</a:t>
            </a:r>
            <a:endParaRPr lang="ru-RU" b="1" dirty="0"/>
          </a:p>
          <a:p>
            <a:pPr lvl="0"/>
            <a:r>
              <a:rPr lang="ru-RU" dirty="0"/>
              <a:t>Воспитывать у обучающихся эстетическое восприятие окружающего мира.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8209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ЗАДАЧИ ПРОГРАММЫ: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ЭКСКУРСИЯ</a:t>
            </a:r>
          </a:p>
          <a:p>
            <a:r>
              <a:rPr lang="ru-RU" dirty="0" smtClean="0"/>
              <a:t>ЗАНЯТИЕ-ИГРА</a:t>
            </a:r>
          </a:p>
          <a:p>
            <a:r>
              <a:rPr lang="ru-RU" dirty="0" smtClean="0"/>
              <a:t>БЕСЕДЫ</a:t>
            </a:r>
          </a:p>
          <a:p>
            <a:r>
              <a:rPr lang="ru-RU" dirty="0" smtClean="0"/>
              <a:t>ВИКТОРИНЫ</a:t>
            </a:r>
          </a:p>
          <a:p>
            <a:r>
              <a:rPr lang="ru-RU" dirty="0" smtClean="0"/>
              <a:t>ТВОРЧЕСКИЕ КОНКУРСЫ</a:t>
            </a:r>
          </a:p>
          <a:p>
            <a:r>
              <a:rPr lang="ru-RU" dirty="0" smtClean="0"/>
              <a:t>ПРАКТИЧЕСКИЕ ЗАНЯТИЯ</a:t>
            </a:r>
          </a:p>
          <a:p>
            <a:r>
              <a:rPr lang="ru-RU" dirty="0" smtClean="0"/>
              <a:t>ЗАДАНИЯ, ВОПРОСЫ, ТЕСТЫ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ФОРМЫ ЗАНЯТИЙ: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9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1368152" cy="20162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ДИНАМИКА ДОСТИЖЕНИЙ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ЗА 3 ГОДА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2018 ГОД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Эльза\Desktop\18 ГОД\IMG_20210115_231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2" y="2132856"/>
            <a:ext cx="122361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1296143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1152129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132856"/>
            <a:ext cx="1332148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20"/>
            <a:ext cx="2736304" cy="1823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09120"/>
            <a:ext cx="2160240" cy="1823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09120"/>
            <a:ext cx="2880320" cy="18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48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</TotalTime>
  <Words>379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СОДЕРЖАНИЕ ПРЕЗЕНТАЦИИ:</vt:lpstr>
      <vt:lpstr>ДОПОЛНИТЕЛЬНАЯ ОБЩЕРАЗВИВАЮЩАЯ ПРОГРАММА  «ЗЕЛЕНЕНЬКИЕ»  ВОЗРАСТ ОБУЧАЮЩИХСЯ 6-7 ЛЕТ СРОК РЕАЛИЗАЦИИ – 1 ГОД</vt:lpstr>
      <vt:lpstr>Презентация PowerPoint</vt:lpstr>
      <vt:lpstr>Законодательная база</vt:lpstr>
      <vt:lpstr>ЦЕЛЬ ПРОГРАММЫ:</vt:lpstr>
      <vt:lpstr>ЗАДАЧИ ПРОГРАММЫ: </vt:lpstr>
      <vt:lpstr>ФОРМЫ ЗАНЯТИЙ: </vt:lpstr>
      <vt:lpstr>ДИНАМИКА ДОСТИЖЕНИЙ  ЗА 3 ГОДА 2018 ГОД </vt:lpstr>
      <vt:lpstr>2019 ГОД</vt:lpstr>
      <vt:lpstr>2020 ГОД</vt:lpstr>
      <vt:lpstr>Презентация PowerPoint</vt:lpstr>
      <vt:lpstr>ДИНАМИКА ДОСТИЖЕНИЙ  ЗА 3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Эльза</dc:creator>
  <cp:lastModifiedBy>Эльза</cp:lastModifiedBy>
  <cp:revision>16</cp:revision>
  <dcterms:created xsi:type="dcterms:W3CDTF">2021-01-15T16:44:15Z</dcterms:created>
  <dcterms:modified xsi:type="dcterms:W3CDTF">2021-01-15T19:24:24Z</dcterms:modified>
</cp:coreProperties>
</file>